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8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86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6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4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6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4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3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4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4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6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42407-1338-C740-8496-9BA4F933507C}" type="datetimeFigureOut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FAE1B-FB61-C248-BF86-6C76E8FE1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5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Structural Approach to Selection Bias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Hernan</a:t>
            </a:r>
            <a:r>
              <a:rPr lang="en-US" dirty="0"/>
              <a:t>, Hernandez-Diaz, Robins</a:t>
            </a:r>
          </a:p>
          <a:p>
            <a:r>
              <a:rPr lang="en-US" dirty="0"/>
              <a:t>(2004)</a:t>
            </a:r>
          </a:p>
        </p:txBody>
      </p:sp>
    </p:spTree>
    <p:extLst>
      <p:ext uri="{BB962C8B-B14F-4D97-AF65-F5344CB8AC3E}">
        <p14:creationId xmlns:p14="http://schemas.microsoft.com/office/powerpoint/2010/main" val="118457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Provides illustrations of using DAGs to determine bias.</a:t>
            </a:r>
          </a:p>
          <a:p>
            <a:r>
              <a:rPr lang="en-US" dirty="0"/>
              <a:t>Frames selection bias as conditioning on a common effect.</a:t>
            </a:r>
          </a:p>
          <a:p>
            <a:r>
              <a:rPr lang="en-US" dirty="0"/>
              <a:t>Confounding is usually thought of as not conditioning on a common cause.</a:t>
            </a:r>
          </a:p>
          <a:p>
            <a:r>
              <a:rPr lang="en-US" dirty="0"/>
              <a:t>Appendix 1 gives link between DAGs and the potential outcomes framework</a:t>
            </a:r>
          </a:p>
          <a:p>
            <a:r>
              <a:rPr lang="en-US" dirty="0"/>
              <a:t>Figure 7 and the relevant text provides introduction to problems with time-varying confounders</a:t>
            </a:r>
          </a:p>
          <a:p>
            <a:r>
              <a:rPr lang="en-US" dirty="0"/>
              <a:t>The “Adjusting for Selection Bias” section introduces inverse probability weighting, and why it works for time-varying confounders whereas stratification does not.</a:t>
            </a:r>
          </a:p>
          <a:p>
            <a:r>
              <a:rPr lang="en-US" dirty="0"/>
              <a:t>Appendix B criticizes hazard ratios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14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through the various figures and describe the paths, whether they’re blocked or unblocked, resulting bias, and how to block them.</a:t>
            </a:r>
          </a:p>
        </p:txBody>
      </p:sp>
    </p:spTree>
    <p:extLst>
      <p:ext uri="{BB962C8B-B14F-4D97-AF65-F5344CB8AC3E}">
        <p14:creationId xmlns:p14="http://schemas.microsoft.com/office/powerpoint/2010/main" val="3941737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14825</TotalTime>
  <Words>128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A Structural Approach to Selection Bias</vt:lpstr>
      <vt:lpstr>Key Points</vt:lpstr>
      <vt:lpstr>Figures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Structural Approach to Selection Bias</dc:title>
  <dc:creator>Bryan Shepherd</dc:creator>
  <cp:lastModifiedBy>Bryan Shepherd</cp:lastModifiedBy>
  <cp:revision>4</cp:revision>
  <dcterms:created xsi:type="dcterms:W3CDTF">2017-06-22T18:33:05Z</dcterms:created>
  <dcterms:modified xsi:type="dcterms:W3CDTF">2020-01-14T18:09:11Z</dcterms:modified>
</cp:coreProperties>
</file>